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4" r:id="rId4"/>
    <p:sldId id="263" r:id="rId5"/>
    <p:sldId id="266" r:id="rId6"/>
    <p:sldId id="262" r:id="rId7"/>
    <p:sldId id="267" r:id="rId8"/>
    <p:sldId id="270" r:id="rId9"/>
    <p:sldId id="269" r:id="rId10"/>
    <p:sldId id="268"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464ADA-BE7A-4159-B0D6-9ECA642AA6D0}" v="15" dt="2026-04-16T15:55:58.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4"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e Dolar" userId="91a53e16-1bc6-48ac-808e-abfaca519b14" providerId="ADAL" clId="{B97F1800-AC6F-42BA-9F92-599DA911CD42}"/>
    <pc:docChg chg="undo redo custSel addSld delSld modSld sldOrd">
      <pc:chgData name="Shane Dolar" userId="91a53e16-1bc6-48ac-808e-abfaca519b14" providerId="ADAL" clId="{B97F1800-AC6F-42BA-9F92-599DA911CD42}" dt="2026-04-16T15:56:29.269" v="2621" actId="20577"/>
      <pc:docMkLst>
        <pc:docMk/>
      </pc:docMkLst>
      <pc:sldChg chg="delSp add del mod delAnim">
        <pc:chgData name="Shane Dolar" userId="91a53e16-1bc6-48ac-808e-abfaca519b14" providerId="ADAL" clId="{B97F1800-AC6F-42BA-9F92-599DA911CD42}" dt="2026-04-09T22:09:32.409" v="2522" actId="2696"/>
        <pc:sldMkLst>
          <pc:docMk/>
          <pc:sldMk cId="1287045242" sldId="256"/>
        </pc:sldMkLst>
      </pc:sldChg>
      <pc:sldChg chg="addSp delSp modSp del mod setBg setClrOvrMap">
        <pc:chgData name="Shane Dolar" userId="91a53e16-1bc6-48ac-808e-abfaca519b14" providerId="ADAL" clId="{B97F1800-AC6F-42BA-9F92-599DA911CD42}" dt="2026-04-09T20:10:23.558" v="631" actId="2696"/>
        <pc:sldMkLst>
          <pc:docMk/>
          <pc:sldMk cId="2971347633" sldId="257"/>
        </pc:sldMkLst>
      </pc:sldChg>
      <pc:sldChg chg="addSp delSp modSp mod modTransition delAnim modAnim">
        <pc:chgData name="Shane Dolar" userId="91a53e16-1bc6-48ac-808e-abfaca519b14" providerId="ADAL" clId="{B97F1800-AC6F-42BA-9F92-599DA911CD42}" dt="2026-04-16T15:53:28.598" v="2592"/>
        <pc:sldMkLst>
          <pc:docMk/>
          <pc:sldMk cId="1309762868" sldId="259"/>
        </pc:sldMkLst>
        <pc:spChg chg="del">
          <ac:chgData name="Shane Dolar" userId="91a53e16-1bc6-48ac-808e-abfaca519b14" providerId="ADAL" clId="{B97F1800-AC6F-42BA-9F92-599DA911CD42}" dt="2026-04-16T15:48:09.520" v="2580" actId="478"/>
          <ac:spMkLst>
            <pc:docMk/>
            <pc:sldMk cId="1309762868" sldId="259"/>
            <ac:spMk id="2" creationId="{C1F85A89-768F-F541-5F83-023526F8C277}"/>
          </ac:spMkLst>
        </pc:spChg>
        <pc:spChg chg="mod">
          <ac:chgData name="Shane Dolar" userId="91a53e16-1bc6-48ac-808e-abfaca519b14" providerId="ADAL" clId="{B97F1800-AC6F-42BA-9F92-599DA911CD42}" dt="2026-04-16T15:49:06.267" v="2583" actId="1076"/>
          <ac:spMkLst>
            <pc:docMk/>
            <pc:sldMk cId="1309762868" sldId="259"/>
            <ac:spMk id="5" creationId="{CD9A8F41-022F-C82B-5EAA-3CA9BBA0E91C}"/>
          </ac:spMkLst>
        </pc:spChg>
        <pc:spChg chg="add del mod">
          <ac:chgData name="Shane Dolar" userId="91a53e16-1bc6-48ac-808e-abfaca519b14" providerId="ADAL" clId="{B97F1800-AC6F-42BA-9F92-599DA911CD42}" dt="2026-04-16T15:48:18.920" v="2581" actId="478"/>
          <ac:spMkLst>
            <pc:docMk/>
            <pc:sldMk cId="1309762868" sldId="259"/>
            <ac:spMk id="6" creationId="{E9061986-C0C6-A7BF-0EF1-78ECCCA14578}"/>
          </ac:spMkLst>
        </pc:spChg>
      </pc:sldChg>
      <pc:sldChg chg="addSp delSp modSp new del mod">
        <pc:chgData name="Shane Dolar" userId="91a53e16-1bc6-48ac-808e-abfaca519b14" providerId="ADAL" clId="{B97F1800-AC6F-42BA-9F92-599DA911CD42}" dt="2026-04-09T20:10:26.481" v="632" actId="2696"/>
        <pc:sldMkLst>
          <pc:docMk/>
          <pc:sldMk cId="519810088" sldId="260"/>
        </pc:sldMkLst>
      </pc:sldChg>
      <pc:sldChg chg="addSp delSp modSp new del mod">
        <pc:chgData name="Shane Dolar" userId="91a53e16-1bc6-48ac-808e-abfaca519b14" providerId="ADAL" clId="{B97F1800-AC6F-42BA-9F92-599DA911CD42}" dt="2026-04-09T20:10:28.876" v="633" actId="2696"/>
        <pc:sldMkLst>
          <pc:docMk/>
          <pc:sldMk cId="1823460235" sldId="261"/>
        </pc:sldMkLst>
      </pc:sldChg>
      <pc:sldChg chg="addSp delSp modSp new mod">
        <pc:chgData name="Shane Dolar" userId="91a53e16-1bc6-48ac-808e-abfaca519b14" providerId="ADAL" clId="{B97F1800-AC6F-42BA-9F92-599DA911CD42}" dt="2026-04-09T20:09:21.680" v="630" actId="14100"/>
        <pc:sldMkLst>
          <pc:docMk/>
          <pc:sldMk cId="2514860122" sldId="262"/>
        </pc:sldMkLst>
        <pc:picChg chg="add mod ord">
          <ac:chgData name="Shane Dolar" userId="91a53e16-1bc6-48ac-808e-abfaca519b14" providerId="ADAL" clId="{B97F1800-AC6F-42BA-9F92-599DA911CD42}" dt="2026-04-09T20:09:21.680" v="630" actId="14100"/>
          <ac:picMkLst>
            <pc:docMk/>
            <pc:sldMk cId="2514860122" sldId="262"/>
            <ac:picMk id="5" creationId="{E217789B-D2CE-3D03-8F2F-8AF752F467D7}"/>
          </ac:picMkLst>
        </pc:picChg>
      </pc:sldChg>
      <pc:sldChg chg="addSp delSp modSp new mod ord setBg setClrOvrMap">
        <pc:chgData name="Shane Dolar" userId="91a53e16-1bc6-48ac-808e-abfaca519b14" providerId="ADAL" clId="{B97F1800-AC6F-42BA-9F92-599DA911CD42}" dt="2026-04-09T21:00:56.933" v="2345" actId="26606"/>
        <pc:sldMkLst>
          <pc:docMk/>
          <pc:sldMk cId="3882181252" sldId="263"/>
        </pc:sldMkLst>
        <pc:spChg chg="add del mod ord">
          <ac:chgData name="Shane Dolar" userId="91a53e16-1bc6-48ac-808e-abfaca519b14" providerId="ADAL" clId="{B97F1800-AC6F-42BA-9F92-599DA911CD42}" dt="2026-04-09T21:00:56.933" v="2345" actId="26606"/>
          <ac:spMkLst>
            <pc:docMk/>
            <pc:sldMk cId="3882181252" sldId="263"/>
            <ac:spMk id="2" creationId="{F126D402-AE87-3AE6-4294-B9470BD45757}"/>
          </ac:spMkLst>
        </pc:spChg>
        <pc:picChg chg="add mod">
          <ac:chgData name="Shane Dolar" userId="91a53e16-1bc6-48ac-808e-abfaca519b14" providerId="ADAL" clId="{B97F1800-AC6F-42BA-9F92-599DA911CD42}" dt="2026-04-09T21:00:56.933" v="2345" actId="26606"/>
          <ac:picMkLst>
            <pc:docMk/>
            <pc:sldMk cId="3882181252" sldId="263"/>
            <ac:picMk id="5" creationId="{974EB241-EF59-E550-3462-64F11A3C8C75}"/>
          </ac:picMkLst>
        </pc:picChg>
      </pc:sldChg>
      <pc:sldChg chg="addSp delSp modSp add mod delAnim modAnim">
        <pc:chgData name="Shane Dolar" userId="91a53e16-1bc6-48ac-808e-abfaca519b14" providerId="ADAL" clId="{B97F1800-AC6F-42BA-9F92-599DA911CD42}" dt="2026-04-16T15:52:32.207" v="2591" actId="20577"/>
        <pc:sldMkLst>
          <pc:docMk/>
          <pc:sldMk cId="507329682" sldId="264"/>
        </pc:sldMkLst>
        <pc:spChg chg="mod">
          <ac:chgData name="Shane Dolar" userId="91a53e16-1bc6-48ac-808e-abfaca519b14" providerId="ADAL" clId="{B97F1800-AC6F-42BA-9F92-599DA911CD42}" dt="2026-04-09T20:47:05.091" v="2312" actId="255"/>
          <ac:spMkLst>
            <pc:docMk/>
            <pc:sldMk cId="507329682" sldId="264"/>
            <ac:spMk id="2" creationId="{B6E5C499-1256-1A36-5970-C869E13ECC83}"/>
          </ac:spMkLst>
        </pc:spChg>
        <pc:spChg chg="add mod">
          <ac:chgData name="Shane Dolar" userId="91a53e16-1bc6-48ac-808e-abfaca519b14" providerId="ADAL" clId="{B97F1800-AC6F-42BA-9F92-599DA911CD42}" dt="2026-04-16T15:52:32.207" v="2591" actId="20577"/>
          <ac:spMkLst>
            <pc:docMk/>
            <pc:sldMk cId="507329682" sldId="264"/>
            <ac:spMk id="7" creationId="{537B389C-41CF-9617-1EE6-F8FE98AB5AC4}"/>
          </ac:spMkLst>
        </pc:spChg>
        <pc:picChg chg="mod">
          <ac:chgData name="Shane Dolar" userId="91a53e16-1bc6-48ac-808e-abfaca519b14" providerId="ADAL" clId="{B97F1800-AC6F-42BA-9F92-599DA911CD42}" dt="2026-04-09T20:15:42.728" v="666" actId="14100"/>
          <ac:picMkLst>
            <pc:docMk/>
            <pc:sldMk cId="507329682" sldId="264"/>
            <ac:picMk id="4" creationId="{66760778-F8F5-D09D-FBBD-8E5DA5DAFBF5}"/>
          </ac:picMkLst>
        </pc:picChg>
      </pc:sldChg>
      <pc:sldChg chg="addSp delSp modSp new mod">
        <pc:chgData name="Shane Dolar" userId="91a53e16-1bc6-48ac-808e-abfaca519b14" providerId="ADAL" clId="{B97F1800-AC6F-42BA-9F92-599DA911CD42}" dt="2026-04-09T21:15:57.208" v="2360" actId="688"/>
        <pc:sldMkLst>
          <pc:docMk/>
          <pc:sldMk cId="1426159062" sldId="265"/>
        </pc:sldMkLst>
      </pc:sldChg>
      <pc:sldChg chg="addSp delSp modSp new mod">
        <pc:chgData name="Shane Dolar" userId="91a53e16-1bc6-48ac-808e-abfaca519b14" providerId="ADAL" clId="{B97F1800-AC6F-42BA-9F92-599DA911CD42}" dt="2026-04-09T21:22:34.315" v="2371" actId="14100"/>
        <pc:sldMkLst>
          <pc:docMk/>
          <pc:sldMk cId="194045581" sldId="266"/>
        </pc:sldMkLst>
        <pc:picChg chg="add mod ord">
          <ac:chgData name="Shane Dolar" userId="91a53e16-1bc6-48ac-808e-abfaca519b14" providerId="ADAL" clId="{B97F1800-AC6F-42BA-9F92-599DA911CD42}" dt="2026-04-09T21:22:34.315" v="2371" actId="14100"/>
          <ac:picMkLst>
            <pc:docMk/>
            <pc:sldMk cId="194045581" sldId="266"/>
            <ac:picMk id="7" creationId="{869A7F85-E3B2-993A-D30F-B553B8E216AD}"/>
          </ac:picMkLst>
        </pc:picChg>
      </pc:sldChg>
      <pc:sldChg chg="addSp delSp modSp add mod delAnim">
        <pc:chgData name="Shane Dolar" userId="91a53e16-1bc6-48ac-808e-abfaca519b14" providerId="ADAL" clId="{B97F1800-AC6F-42BA-9F92-599DA911CD42}" dt="2026-04-09T21:51:26.904" v="2520" actId="1076"/>
        <pc:sldMkLst>
          <pc:docMk/>
          <pc:sldMk cId="2971406949" sldId="267"/>
        </pc:sldMkLst>
        <pc:spChg chg="add mod">
          <ac:chgData name="Shane Dolar" userId="91a53e16-1bc6-48ac-808e-abfaca519b14" providerId="ADAL" clId="{B97F1800-AC6F-42BA-9F92-599DA911CD42}" dt="2026-04-09T21:47:20.417" v="2517" actId="255"/>
          <ac:spMkLst>
            <pc:docMk/>
            <pc:sldMk cId="2971406949" sldId="267"/>
            <ac:spMk id="9" creationId="{F392B9EE-A9CC-E556-4DFB-E8BBECFF941D}"/>
          </ac:spMkLst>
        </pc:spChg>
        <pc:picChg chg="add del mod">
          <ac:chgData name="Shane Dolar" userId="91a53e16-1bc6-48ac-808e-abfaca519b14" providerId="ADAL" clId="{B97F1800-AC6F-42BA-9F92-599DA911CD42}" dt="2026-04-09T21:44:45.151" v="2476" actId="14100"/>
          <ac:picMkLst>
            <pc:docMk/>
            <pc:sldMk cId="2971406949" sldId="267"/>
            <ac:picMk id="4" creationId="{5DBB950B-450C-90A9-6C48-EAFD32982990}"/>
          </ac:picMkLst>
        </pc:picChg>
        <pc:picChg chg="add mod">
          <ac:chgData name="Shane Dolar" userId="91a53e16-1bc6-48ac-808e-abfaca519b14" providerId="ADAL" clId="{B97F1800-AC6F-42BA-9F92-599DA911CD42}" dt="2026-04-09T21:51:26.904" v="2520" actId="1076"/>
          <ac:picMkLst>
            <pc:docMk/>
            <pc:sldMk cId="2971406949" sldId="267"/>
            <ac:picMk id="11" creationId="{6E1DFE55-31E7-CCFE-1918-EF57D10C1227}"/>
          </ac:picMkLst>
        </pc:picChg>
      </pc:sldChg>
      <pc:sldChg chg="addSp delSp modSp add mod delAnim">
        <pc:chgData name="Shane Dolar" userId="91a53e16-1bc6-48ac-808e-abfaca519b14" providerId="ADAL" clId="{B97F1800-AC6F-42BA-9F92-599DA911CD42}" dt="2026-04-09T22:10:58.800" v="2529" actId="14100"/>
        <pc:sldMkLst>
          <pc:docMk/>
          <pc:sldMk cId="3092595683" sldId="268"/>
        </pc:sldMkLst>
        <pc:picChg chg="mod">
          <ac:chgData name="Shane Dolar" userId="91a53e16-1bc6-48ac-808e-abfaca519b14" providerId="ADAL" clId="{B97F1800-AC6F-42BA-9F92-599DA911CD42}" dt="2026-04-09T22:10:58.800" v="2529" actId="14100"/>
          <ac:picMkLst>
            <pc:docMk/>
            <pc:sldMk cId="3092595683" sldId="268"/>
            <ac:picMk id="4" creationId="{E8F88D4D-2E1F-2E0E-2D35-CC1D5AEF84DC}"/>
          </ac:picMkLst>
        </pc:picChg>
        <pc:picChg chg="add">
          <ac:chgData name="Shane Dolar" userId="91a53e16-1bc6-48ac-808e-abfaca519b14" providerId="ADAL" clId="{B97F1800-AC6F-42BA-9F92-599DA911CD42}" dt="2026-04-09T22:10:49.298" v="2528" actId="22"/>
          <ac:picMkLst>
            <pc:docMk/>
            <pc:sldMk cId="3092595683" sldId="268"/>
            <ac:picMk id="8" creationId="{3AE8401C-3383-295D-11A2-0F02D90F385B}"/>
          </ac:picMkLst>
        </pc:picChg>
      </pc:sldChg>
      <pc:sldChg chg="addSp delSp modSp add mod ord delAnim">
        <pc:chgData name="Shane Dolar" userId="91a53e16-1bc6-48ac-808e-abfaca519b14" providerId="ADAL" clId="{B97F1800-AC6F-42BA-9F92-599DA911CD42}" dt="2026-04-09T22:14:49.540" v="2535"/>
        <pc:sldMkLst>
          <pc:docMk/>
          <pc:sldMk cId="3982486034" sldId="269"/>
        </pc:sldMkLst>
        <pc:picChg chg="add">
          <ac:chgData name="Shane Dolar" userId="91a53e16-1bc6-48ac-808e-abfaca519b14" providerId="ADAL" clId="{B97F1800-AC6F-42BA-9F92-599DA911CD42}" dt="2026-04-09T22:14:36.692" v="2533" actId="22"/>
          <ac:picMkLst>
            <pc:docMk/>
            <pc:sldMk cId="3982486034" sldId="269"/>
            <ac:picMk id="7" creationId="{62451814-071E-D223-6DBB-69EB29AE82D0}"/>
          </ac:picMkLst>
        </pc:picChg>
      </pc:sldChg>
      <pc:sldChg chg="addSp delSp modSp add mod ord delAnim">
        <pc:chgData name="Shane Dolar" userId="91a53e16-1bc6-48ac-808e-abfaca519b14" providerId="ADAL" clId="{B97F1800-AC6F-42BA-9F92-599DA911CD42}" dt="2026-04-09T22:25:29.645" v="2575" actId="14100"/>
        <pc:sldMkLst>
          <pc:docMk/>
          <pc:sldMk cId="470042196" sldId="270"/>
        </pc:sldMkLst>
        <pc:picChg chg="add mod">
          <ac:chgData name="Shane Dolar" userId="91a53e16-1bc6-48ac-808e-abfaca519b14" providerId="ADAL" clId="{B97F1800-AC6F-42BA-9F92-599DA911CD42}" dt="2026-04-09T22:25:29.645" v="2575" actId="14100"/>
          <ac:picMkLst>
            <pc:docMk/>
            <pc:sldMk cId="470042196" sldId="270"/>
            <ac:picMk id="7" creationId="{41A22D0E-34FB-DFC9-9F52-C423AC88F8E4}"/>
          </ac:picMkLst>
        </pc:picChg>
      </pc:sldChg>
      <pc:sldChg chg="addSp modSp add mod">
        <pc:chgData name="Shane Dolar" userId="91a53e16-1bc6-48ac-808e-abfaca519b14" providerId="ADAL" clId="{B97F1800-AC6F-42BA-9F92-599DA911CD42}" dt="2026-04-16T15:56:29.269" v="2621" actId="20577"/>
        <pc:sldMkLst>
          <pc:docMk/>
          <pc:sldMk cId="3211655638" sldId="271"/>
        </pc:sldMkLst>
        <pc:spChg chg="mod">
          <ac:chgData name="Shane Dolar" userId="91a53e16-1bc6-48ac-808e-abfaca519b14" providerId="ADAL" clId="{B97F1800-AC6F-42BA-9F92-599DA911CD42}" dt="2026-04-16T15:56:29.269" v="2621" actId="20577"/>
          <ac:spMkLst>
            <pc:docMk/>
            <pc:sldMk cId="3211655638" sldId="271"/>
            <ac:spMk id="9" creationId="{20DA5E6C-5A2D-4230-FD80-A6FF92F1BAAD}"/>
          </ac:spMkLst>
        </pc:spChg>
        <pc:picChg chg="add mod">
          <ac:chgData name="Shane Dolar" userId="91a53e16-1bc6-48ac-808e-abfaca519b14" providerId="ADAL" clId="{B97F1800-AC6F-42BA-9F92-599DA911CD42}" dt="2026-04-16T15:56:16.782" v="2600" actId="1076"/>
          <ac:picMkLst>
            <pc:docMk/>
            <pc:sldMk cId="3211655638" sldId="271"/>
            <ac:picMk id="3" creationId="{28F2B3AF-559A-A464-A20B-D9C7DDDD536D}"/>
          </ac:picMkLst>
        </pc:picChg>
      </pc:sldChg>
    </pc:docChg>
  </pc:docChgLst>
  <pc:docChgLst>
    <pc:chgData name="Shane Dolar" userId="91a53e16-1bc6-48ac-808e-abfaca519b14" providerId="ADAL" clId="{8458D8A7-D1BE-4533-BC05-D7F60BBE0275}"/>
    <pc:docChg chg="delSld">
      <pc:chgData name="Shane Dolar" userId="91a53e16-1bc6-48ac-808e-abfaca519b14" providerId="ADAL" clId="{8458D8A7-D1BE-4533-BC05-D7F60BBE0275}" dt="2026-04-14T20:49:43.851" v="0" actId="2696"/>
      <pc:docMkLst>
        <pc:docMk/>
      </pc:docMkLst>
      <pc:sldChg chg="del">
        <pc:chgData name="Shane Dolar" userId="91a53e16-1bc6-48ac-808e-abfaca519b14" providerId="ADAL" clId="{8458D8A7-D1BE-4533-BC05-D7F60BBE0275}" dt="2026-04-14T20:49:43.851" v="0" actId="2696"/>
        <pc:sldMkLst>
          <pc:docMk/>
          <pc:sldMk cId="1426159062" sldId="26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4/16/2026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24603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7104EDB3-C0E8-45F8-9E1D-1B6C8D1880C0}" type="datetime1">
              <a:rPr lang="en-US" smtClean="0"/>
              <a:t>4/16/2026</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82957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9CF0EC4B-54ED-4041-B552-9BA760FA3DBA}" type="datetime1">
              <a:rPr lang="en-US" smtClean="0"/>
              <a:t>4/16/2026</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63380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4/16/2026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64418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B01EA198-6CAB-4B8F-B93F-1F9C8C4B6CE7}" type="datetime1">
              <a:rPr lang="en-US" smtClean="0"/>
              <a:t>4/16/2026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1229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A06041F-4525-44D5-AA4F-332294BF1F56}" type="datetime1">
              <a:rPr lang="en-US" smtClean="0"/>
              <a:t>4/16/2026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85378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9557091-BBDF-4EB9-BA6B-2BB67AC4FC0F}" type="datetime1">
              <a:rPr lang="en-US" smtClean="0"/>
              <a:t>4/16/2026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74818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D6B226B-77A6-410C-9796-083F278E0125}" type="datetime1">
              <a:rPr lang="en-US" smtClean="0"/>
              <a:t>4/16/2026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7641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23A578B-D289-4C40-8593-3D356C49DA58}" type="datetime1">
              <a:rPr lang="en-US" smtClean="0"/>
              <a:t>4/16/2026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7971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713DFAE3-14DB-48A7-A80F-80DDB072CE3D}" type="datetime1">
              <a:rPr lang="en-US" smtClean="0"/>
              <a:t>4/16/2026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8468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063319" y="657103"/>
            <a:ext cx="6483687" cy="555590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92C5EAEF-6478-4102-8F5D-A5FE9FC97ACB}" type="datetime1">
              <a:rPr lang="en-US" smtClean="0"/>
              <a:t>4/16/2026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35746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4/16/2026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362050136"/>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6E448DB1-4196-18A6-15DA-C72635C1B1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2E156130-8C03-4234-7DA4-FE3256A01D9A}"/>
              </a:ext>
            </a:extLst>
          </p:cNvPr>
          <p:cNvPicPr>
            <a:picLocks noChangeAspect="1"/>
          </p:cNvPicPr>
          <p:nvPr/>
        </p:nvPicPr>
        <p:blipFill>
          <a:blip r:embed="rId2"/>
          <a:srcRect r="9091" b="23391"/>
          <a:stretch>
            <a:fillRect/>
          </a:stretch>
        </p:blipFill>
        <p:spPr>
          <a:xfrm>
            <a:off x="20" y="10"/>
            <a:ext cx="12191979" cy="6857990"/>
          </a:xfrm>
          <a:prstGeom prst="rect">
            <a:avLst/>
          </a:prstGeom>
        </p:spPr>
      </p:pic>
      <p:sp>
        <p:nvSpPr>
          <p:cNvPr id="26" name="Rectangle 25">
            <a:extLst>
              <a:ext uri="{FF2B5EF4-FFF2-40B4-BE49-F238E27FC236}">
                <a16:creationId xmlns:a16="http://schemas.microsoft.com/office/drawing/2014/main" id="{76A10D8F-D463-70E5-239B-17AD65EF4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1DEC9EC6-7EBF-FD7D-5946-3C609660D121}"/>
              </a:ext>
            </a:extLst>
          </p:cNvPr>
          <p:cNvSpPr>
            <a:spLocks noGrp="1"/>
          </p:cNvSpPr>
          <p:nvPr>
            <p:ph type="ctrTitle"/>
          </p:nvPr>
        </p:nvSpPr>
        <p:spPr>
          <a:xfrm>
            <a:off x="286506" y="603315"/>
            <a:ext cx="5649211" cy="3685731"/>
          </a:xfrm>
        </p:spPr>
        <p:txBody>
          <a:bodyPr anchor="t">
            <a:normAutofit/>
          </a:bodyPr>
          <a:lstStyle/>
          <a:p>
            <a:pPr algn="l"/>
            <a:r>
              <a:rPr lang="en-US" sz="5600" dirty="0"/>
              <a:t>Hazardous Area Considerations</a:t>
            </a:r>
          </a:p>
        </p:txBody>
      </p:sp>
    </p:spTree>
    <p:extLst>
      <p:ext uri="{BB962C8B-B14F-4D97-AF65-F5344CB8AC3E}">
        <p14:creationId xmlns:p14="http://schemas.microsoft.com/office/powerpoint/2010/main" val="128704524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5A12DD-54AB-8B31-DC81-DD17DBFB37B2}"/>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75817F8A-EBDB-1FCA-587F-3DC0017383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E8F88D4D-2E1F-2E0E-2D35-CC1D5AEF84DC}"/>
              </a:ext>
            </a:extLst>
          </p:cNvPr>
          <p:cNvPicPr>
            <a:picLocks noChangeAspect="1"/>
          </p:cNvPicPr>
          <p:nvPr/>
        </p:nvPicPr>
        <p:blipFill>
          <a:blip r:embed="rId2"/>
          <a:srcRect r="9091" b="23391"/>
          <a:stretch>
            <a:fillRect/>
          </a:stretch>
        </p:blipFill>
        <p:spPr>
          <a:xfrm>
            <a:off x="-2" y="-86617"/>
            <a:ext cx="12191979" cy="7026432"/>
          </a:xfrm>
          <a:prstGeom prst="rect">
            <a:avLst/>
          </a:prstGeom>
        </p:spPr>
      </p:pic>
      <p:sp>
        <p:nvSpPr>
          <p:cNvPr id="26" name="Rectangle 25">
            <a:extLst>
              <a:ext uri="{FF2B5EF4-FFF2-40B4-BE49-F238E27FC236}">
                <a16:creationId xmlns:a16="http://schemas.microsoft.com/office/drawing/2014/main" id="{20D83B19-3D7D-724A-BD9E-D66262E7C3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8" name="Picture 7">
            <a:extLst>
              <a:ext uri="{FF2B5EF4-FFF2-40B4-BE49-F238E27FC236}">
                <a16:creationId xmlns:a16="http://schemas.microsoft.com/office/drawing/2014/main" id="{3AE8401C-3383-295D-11A2-0F02D90F385B}"/>
              </a:ext>
            </a:extLst>
          </p:cNvPr>
          <p:cNvPicPr>
            <a:picLocks noChangeAspect="1"/>
          </p:cNvPicPr>
          <p:nvPr/>
        </p:nvPicPr>
        <p:blipFill>
          <a:blip r:embed="rId3"/>
          <a:stretch>
            <a:fillRect/>
          </a:stretch>
        </p:blipFill>
        <p:spPr>
          <a:xfrm>
            <a:off x="1580699" y="0"/>
            <a:ext cx="9030602" cy="6858000"/>
          </a:xfrm>
          <a:prstGeom prst="rect">
            <a:avLst/>
          </a:prstGeom>
        </p:spPr>
      </p:pic>
    </p:spTree>
    <p:extLst>
      <p:ext uri="{BB962C8B-B14F-4D97-AF65-F5344CB8AC3E}">
        <p14:creationId xmlns:p14="http://schemas.microsoft.com/office/powerpoint/2010/main" val="309259568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884158-6574-FB9B-3350-E7DDC9243FEE}"/>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07329A7B-A2C9-E267-B62C-A7F8CB92E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7774A71F-5E44-20C4-435E-D5CB3E437615}"/>
              </a:ext>
            </a:extLst>
          </p:cNvPr>
          <p:cNvPicPr>
            <a:picLocks noChangeAspect="1"/>
          </p:cNvPicPr>
          <p:nvPr/>
        </p:nvPicPr>
        <p:blipFill>
          <a:blip r:embed="rId2"/>
          <a:srcRect r="9091" b="23391"/>
          <a:stretch>
            <a:fillRect/>
          </a:stretch>
        </p:blipFill>
        <p:spPr>
          <a:xfrm>
            <a:off x="20" y="10"/>
            <a:ext cx="12191979" cy="6800240"/>
          </a:xfrm>
          <a:prstGeom prst="rect">
            <a:avLst/>
          </a:prstGeom>
        </p:spPr>
      </p:pic>
      <p:sp>
        <p:nvSpPr>
          <p:cNvPr id="26" name="Rectangle 25">
            <a:extLst>
              <a:ext uri="{FF2B5EF4-FFF2-40B4-BE49-F238E27FC236}">
                <a16:creationId xmlns:a16="http://schemas.microsoft.com/office/drawing/2014/main" id="{A11329BD-EF90-7C22-F48B-C4BAAFEFC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TextBox 8">
            <a:extLst>
              <a:ext uri="{FF2B5EF4-FFF2-40B4-BE49-F238E27FC236}">
                <a16:creationId xmlns:a16="http://schemas.microsoft.com/office/drawing/2014/main" id="{20DA5E6C-5A2D-4230-FD80-A6FF92F1BAAD}"/>
              </a:ext>
            </a:extLst>
          </p:cNvPr>
          <p:cNvSpPr txBox="1"/>
          <p:nvPr/>
        </p:nvSpPr>
        <p:spPr>
          <a:xfrm>
            <a:off x="1081238" y="510138"/>
            <a:ext cx="10029523"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Neue Haas Grotesk Text Pro"/>
                <a:ea typeface="+mn-ea"/>
                <a:cs typeface="+mn-cs"/>
              </a:rPr>
              <a:t>Explosion Proof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Neue Haas Grotesk Text Pro"/>
              <a:ea typeface="+mn-ea"/>
              <a:cs typeface="+mn-cs"/>
            </a:endParaRPr>
          </a:p>
        </p:txBody>
      </p:sp>
      <p:pic>
        <p:nvPicPr>
          <p:cNvPr id="11" name="Picture 10">
            <a:extLst>
              <a:ext uri="{FF2B5EF4-FFF2-40B4-BE49-F238E27FC236}">
                <a16:creationId xmlns:a16="http://schemas.microsoft.com/office/drawing/2014/main" id="{5CC522D4-2356-AFAA-1E5B-3BC828692812}"/>
              </a:ext>
            </a:extLst>
          </p:cNvPr>
          <p:cNvPicPr>
            <a:picLocks noChangeAspect="1"/>
          </p:cNvPicPr>
          <p:nvPr/>
        </p:nvPicPr>
        <p:blipFill>
          <a:blip r:embed="rId3"/>
          <a:stretch>
            <a:fillRect/>
          </a:stretch>
        </p:blipFill>
        <p:spPr>
          <a:xfrm>
            <a:off x="507184" y="1868470"/>
            <a:ext cx="5128084" cy="4479392"/>
          </a:xfrm>
          <a:prstGeom prst="rect">
            <a:avLst/>
          </a:prstGeom>
        </p:spPr>
      </p:pic>
      <p:pic>
        <p:nvPicPr>
          <p:cNvPr id="3" name="Picture 2" descr="A metal box with a window&#10;&#10;AI-generated content may be incorrect.">
            <a:extLst>
              <a:ext uri="{FF2B5EF4-FFF2-40B4-BE49-F238E27FC236}">
                <a16:creationId xmlns:a16="http://schemas.microsoft.com/office/drawing/2014/main" id="{28F2B3AF-559A-A464-A20B-D9C7DDDD53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5241" y="1873835"/>
            <a:ext cx="3355520" cy="4474027"/>
          </a:xfrm>
          <a:prstGeom prst="rect">
            <a:avLst/>
          </a:prstGeom>
        </p:spPr>
      </p:pic>
    </p:spTree>
    <p:extLst>
      <p:ext uri="{BB962C8B-B14F-4D97-AF65-F5344CB8AC3E}">
        <p14:creationId xmlns:p14="http://schemas.microsoft.com/office/powerpoint/2010/main" val="321165563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AD3772-7C64-CC7F-0D64-8E9CF9D6D98F}"/>
            </a:ext>
          </a:extLst>
        </p:cNvPr>
        <p:cNvGrpSpPr/>
        <p:nvPr/>
      </p:nvGrpSpPr>
      <p:grpSpPr>
        <a:xfrm>
          <a:off x="0" y="0"/>
          <a:ext cx="0" cy="0"/>
          <a:chOff x="0" y="0"/>
          <a:chExt cx="0" cy="0"/>
        </a:xfrm>
      </p:grpSpPr>
      <p:sp>
        <p:nvSpPr>
          <p:cNvPr id="35" name="Rectangle 34">
            <a:extLst>
              <a:ext uri="{FF2B5EF4-FFF2-40B4-BE49-F238E27FC236}">
                <a16:creationId xmlns:a16="http://schemas.microsoft.com/office/drawing/2014/main" id="{0EECA69B-4C2A-7F31-8019-E90DB3BD49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4B196509-D92A-FD9F-9DB9-264F4B8C3C60}"/>
              </a:ext>
            </a:extLst>
          </p:cNvPr>
          <p:cNvPicPr>
            <a:picLocks noChangeAspect="1"/>
          </p:cNvPicPr>
          <p:nvPr/>
        </p:nvPicPr>
        <p:blipFill>
          <a:blip r:embed="rId2"/>
          <a:srcRect t="12768" r="9091" b="10623"/>
          <a:stretch>
            <a:fillRect/>
          </a:stretch>
        </p:blipFill>
        <p:spPr>
          <a:xfrm>
            <a:off x="20" y="10"/>
            <a:ext cx="12191979" cy="6857990"/>
          </a:xfrm>
          <a:prstGeom prst="rect">
            <a:avLst/>
          </a:prstGeom>
        </p:spPr>
      </p:pic>
      <p:sp>
        <p:nvSpPr>
          <p:cNvPr id="36" name="Rectangle 35">
            <a:extLst>
              <a:ext uri="{FF2B5EF4-FFF2-40B4-BE49-F238E27FC236}">
                <a16:creationId xmlns:a16="http://schemas.microsoft.com/office/drawing/2014/main" id="{495DEB6A-976D-98B6-8875-F4C240958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14800"/>
            <a:ext cx="12192000" cy="2743202"/>
          </a:xfrm>
          <a:prstGeom prst="rect">
            <a:avLst/>
          </a:prstGeom>
          <a:gradFill>
            <a:gsLst>
              <a:gs pos="0">
                <a:schemeClr val="bg1">
                  <a:alpha val="0"/>
                </a:schemeClr>
              </a:gs>
              <a:gs pos="43000">
                <a:schemeClr val="bg1">
                  <a:alpha val="25000"/>
                </a:schemeClr>
              </a:gs>
              <a:gs pos="59000">
                <a:schemeClr val="bg1">
                  <a:alpha val="35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5" name="TextBox 4">
            <a:extLst>
              <a:ext uri="{FF2B5EF4-FFF2-40B4-BE49-F238E27FC236}">
                <a16:creationId xmlns:a16="http://schemas.microsoft.com/office/drawing/2014/main" id="{CD9A8F41-022F-C82B-5EAA-3CA9BBA0E91C}"/>
              </a:ext>
            </a:extLst>
          </p:cNvPr>
          <p:cNvSpPr txBox="1"/>
          <p:nvPr/>
        </p:nvSpPr>
        <p:spPr>
          <a:xfrm>
            <a:off x="837329" y="603504"/>
            <a:ext cx="10921855" cy="6463308"/>
          </a:xfrm>
          <a:prstGeom prst="rect">
            <a:avLst/>
          </a:prstGeom>
          <a:noFill/>
        </p:spPr>
        <p:txBody>
          <a:bodyPr wrap="square" rtlCol="0">
            <a:spAutoFit/>
          </a:bodyPr>
          <a:lstStyle/>
          <a:p>
            <a:r>
              <a:rPr lang="en-US" dirty="0"/>
              <a:t>NFPA70/NEC</a:t>
            </a:r>
          </a:p>
          <a:p>
            <a:pPr marL="285750" indent="-285750">
              <a:buFont typeface="Arial" panose="020B0604020202020204" pitchFamily="34" charset="0"/>
              <a:buChar char="•"/>
            </a:pPr>
            <a:r>
              <a:rPr lang="en-US" dirty="0"/>
              <a:t>National Fire Protection Association (NFPA) 70, National Electrical Code (NEC) is the benchmark standard for safe electrical design, installation, and inspection in the United States. Intended to protect people and property from hazards. </a:t>
            </a:r>
          </a:p>
          <a:p>
            <a:r>
              <a:rPr lang="en-US" dirty="0"/>
              <a:t>Hazardous Area Location (</a:t>
            </a:r>
            <a:r>
              <a:rPr lang="en-US" dirty="0" err="1"/>
              <a:t>Hazloc</a:t>
            </a:r>
            <a:r>
              <a:rPr lang="en-US" dirty="0"/>
              <a:t>)</a:t>
            </a:r>
          </a:p>
          <a:p>
            <a:pPr marL="285750" indent="-285750">
              <a:buFont typeface="Arial" panose="020B0604020202020204" pitchFamily="34" charset="0"/>
              <a:buChar char="•"/>
            </a:pPr>
            <a:r>
              <a:rPr lang="en-US" dirty="0"/>
              <a:t>A space where a risk of fire or explosion exists due to the presence of flammable gases, vapors, liquids, combustible dusts, or ignitable fibers/</a:t>
            </a:r>
            <a:r>
              <a:rPr lang="en-US" dirty="0" err="1"/>
              <a:t>flyings</a:t>
            </a:r>
            <a:r>
              <a:rPr lang="en-US" dirty="0"/>
              <a:t>.</a:t>
            </a:r>
          </a:p>
          <a:p>
            <a:r>
              <a:rPr lang="en-US" dirty="0"/>
              <a:t>Hazardous Area Classifications</a:t>
            </a:r>
          </a:p>
          <a:p>
            <a:pPr marL="285750" indent="-285750">
              <a:buFont typeface="Arial" panose="020B0604020202020204" pitchFamily="34" charset="0"/>
              <a:buChar char="•"/>
            </a:pPr>
            <a:r>
              <a:rPr lang="en-US" dirty="0"/>
              <a:t>Two systems can be used to classify hazardous areas; the Class/Division system and the Zone system. The Class/Division system is used predominantly in the United States and Canada while the rest of the world generally uses the Zone system. </a:t>
            </a:r>
          </a:p>
          <a:p>
            <a:r>
              <a:rPr lang="en-US" dirty="0"/>
              <a:t>Lower Explosive Limit (LEL)</a:t>
            </a:r>
          </a:p>
          <a:p>
            <a:pPr marL="285750" indent="-285750">
              <a:buFont typeface="Arial" panose="020B0604020202020204" pitchFamily="34" charset="0"/>
              <a:buChar char="•"/>
            </a:pPr>
            <a:r>
              <a:rPr lang="en-US" dirty="0"/>
              <a:t>The minimum concentration of gas in air expressed as a percentage by volume that can support combustion in the presence of an ignition source.</a:t>
            </a:r>
          </a:p>
          <a:p>
            <a:r>
              <a:rPr lang="en-US" dirty="0"/>
              <a:t>Ignition Temperature</a:t>
            </a:r>
          </a:p>
          <a:p>
            <a:pPr marL="285750" indent="-285750">
              <a:buFont typeface="Arial" panose="020B0604020202020204" pitchFamily="34" charset="0"/>
              <a:buChar char="•"/>
            </a:pPr>
            <a:r>
              <a:rPr lang="en-US" dirty="0"/>
              <a:t>The lowest temperature that gas will ignite spontaneously without a spark or flame. </a:t>
            </a:r>
          </a:p>
          <a:p>
            <a:r>
              <a:rPr lang="en-US" dirty="0"/>
              <a:t>Intrinsically Safe (IS) equipment</a:t>
            </a:r>
          </a:p>
          <a:p>
            <a:pPr marL="285750" indent="-285750">
              <a:buFont typeface="Arial" panose="020B0604020202020204" pitchFamily="34" charset="0"/>
              <a:buChar char="•"/>
            </a:pPr>
            <a:r>
              <a:rPr lang="en-US" dirty="0"/>
              <a:t>Devices and wiring incapable of releasing sufficient electrical or thermal energy, under normal conditions, to cause an ignition of gas at its most easily ignited concentration.</a:t>
            </a:r>
          </a:p>
          <a:p>
            <a:r>
              <a:rPr lang="en-US" dirty="0"/>
              <a:t>Explosion Proof</a:t>
            </a:r>
          </a:p>
          <a:p>
            <a:pPr marL="285750" indent="-285750">
              <a:buFont typeface="Arial" panose="020B0604020202020204" pitchFamily="34" charset="0"/>
              <a:buChar char="•"/>
            </a:pPr>
            <a:r>
              <a:rPr lang="en-US" dirty="0"/>
              <a:t>Equipment designed to contain an internal explosion of flammable gas within its housing.</a:t>
            </a:r>
          </a:p>
          <a:p>
            <a:endParaRPr lang="en-US" dirty="0"/>
          </a:p>
          <a:p>
            <a:endParaRPr lang="en-US" dirty="0"/>
          </a:p>
        </p:txBody>
      </p:sp>
    </p:spTree>
    <p:extLst>
      <p:ext uri="{BB962C8B-B14F-4D97-AF65-F5344CB8AC3E}">
        <p14:creationId xmlns:p14="http://schemas.microsoft.com/office/powerpoint/2010/main" val="13097628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fade">
                                      <p:cBhvr>
                                        <p:cTn id="25" dur="500"/>
                                        <p:tgtEl>
                                          <p:spTgt spid="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fade">
                                      <p:cBhvr>
                                        <p:cTn id="28" dur="500"/>
                                        <p:tgtEl>
                                          <p:spTgt spid="5">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fade">
                                      <p:cBhvr>
                                        <p:cTn id="31" dur="500"/>
                                        <p:tgtEl>
                                          <p:spTgt spid="5">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fade">
                                      <p:cBhvr>
                                        <p:cTn id="34" dur="500"/>
                                        <p:tgtEl>
                                          <p:spTgt spid="5">
                                            <p:txEl>
                                              <p:pRg st="9" end="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fade">
                                      <p:cBhvr>
                                        <p:cTn id="37" dur="500"/>
                                        <p:tgtEl>
                                          <p:spTgt spid="5">
                                            <p:txEl>
                                              <p:pRg st="10" end="1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
                                            <p:txEl>
                                              <p:pRg st="11" end="11"/>
                                            </p:txEl>
                                          </p:spTgt>
                                        </p:tgtEl>
                                        <p:attrNameLst>
                                          <p:attrName>style.visibility</p:attrName>
                                        </p:attrNameLst>
                                      </p:cBhvr>
                                      <p:to>
                                        <p:strVal val="visible"/>
                                      </p:to>
                                    </p:set>
                                    <p:animEffect transition="in" filter="fade">
                                      <p:cBhvr>
                                        <p:cTn id="40" dur="500"/>
                                        <p:tgtEl>
                                          <p:spTgt spid="5">
                                            <p:txEl>
                                              <p:pRg st="11" end="11"/>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12" end="12"/>
                                            </p:txEl>
                                          </p:spTgt>
                                        </p:tgtEl>
                                        <p:attrNameLst>
                                          <p:attrName>style.visibility</p:attrName>
                                        </p:attrNameLst>
                                      </p:cBhvr>
                                      <p:to>
                                        <p:strVal val="visible"/>
                                      </p:to>
                                    </p:set>
                                    <p:animEffect transition="in" filter="fade">
                                      <p:cBhvr>
                                        <p:cTn id="43" dur="500"/>
                                        <p:tgtEl>
                                          <p:spTgt spid="5">
                                            <p:txEl>
                                              <p:pRg st="12" end="12"/>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5">
                                            <p:txEl>
                                              <p:pRg st="13" end="13"/>
                                            </p:txEl>
                                          </p:spTgt>
                                        </p:tgtEl>
                                        <p:attrNameLst>
                                          <p:attrName>style.visibility</p:attrName>
                                        </p:attrNameLst>
                                      </p:cBhvr>
                                      <p:to>
                                        <p:strVal val="visible"/>
                                      </p:to>
                                    </p:set>
                                    <p:animEffect transition="in" filter="fade">
                                      <p:cBhvr>
                                        <p:cTn id="46"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DADA86-404A-D9C9-7575-9D6DAA77C16E}"/>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D83D4996-5501-DEA7-3773-A30AD148A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66760778-F8F5-D09D-FBBD-8E5DA5DAFBF5}"/>
              </a:ext>
            </a:extLst>
          </p:cNvPr>
          <p:cNvPicPr>
            <a:picLocks noChangeAspect="1"/>
          </p:cNvPicPr>
          <p:nvPr/>
        </p:nvPicPr>
        <p:blipFill>
          <a:blip r:embed="rId2"/>
          <a:srcRect r="9091" b="23391"/>
          <a:stretch>
            <a:fillRect/>
          </a:stretch>
        </p:blipFill>
        <p:spPr>
          <a:xfrm flipV="1">
            <a:off x="20" y="6858000"/>
            <a:ext cx="12191979" cy="274320"/>
          </a:xfrm>
          <a:prstGeom prst="rect">
            <a:avLst/>
          </a:prstGeom>
        </p:spPr>
      </p:pic>
      <p:sp>
        <p:nvSpPr>
          <p:cNvPr id="26" name="Rectangle 25">
            <a:extLst>
              <a:ext uri="{FF2B5EF4-FFF2-40B4-BE49-F238E27FC236}">
                <a16:creationId xmlns:a16="http://schemas.microsoft.com/office/drawing/2014/main" id="{F72D485E-214C-0F92-CCDF-EB94AB1F4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B6E5C499-1256-1A36-5970-C869E13ECC83}"/>
              </a:ext>
            </a:extLst>
          </p:cNvPr>
          <p:cNvSpPr>
            <a:spLocks noGrp="1"/>
          </p:cNvSpPr>
          <p:nvPr>
            <p:ph type="ctrTitle"/>
          </p:nvPr>
        </p:nvSpPr>
        <p:spPr>
          <a:xfrm>
            <a:off x="286506" y="118873"/>
            <a:ext cx="11692134" cy="859536"/>
          </a:xfrm>
        </p:spPr>
        <p:txBody>
          <a:bodyPr anchor="t">
            <a:normAutofit fontScale="90000"/>
          </a:bodyPr>
          <a:lstStyle/>
          <a:p>
            <a:pPr algn="l"/>
            <a:r>
              <a:rPr lang="en-US" sz="4400" dirty="0"/>
              <a:t>NFPA 70 (NEC) Classes, Divisions and Groups</a:t>
            </a:r>
            <a:br>
              <a:rPr lang="en-US" sz="5600" dirty="0"/>
            </a:br>
            <a:endParaRPr lang="en-US" sz="5600" dirty="0"/>
          </a:p>
        </p:txBody>
      </p:sp>
      <p:sp>
        <p:nvSpPr>
          <p:cNvPr id="7" name="TextBox 6">
            <a:extLst>
              <a:ext uri="{FF2B5EF4-FFF2-40B4-BE49-F238E27FC236}">
                <a16:creationId xmlns:a16="http://schemas.microsoft.com/office/drawing/2014/main" id="{537B389C-41CF-9617-1EE6-F8FE98AB5AC4}"/>
              </a:ext>
            </a:extLst>
          </p:cNvPr>
          <p:cNvSpPr txBox="1"/>
          <p:nvPr/>
        </p:nvSpPr>
        <p:spPr>
          <a:xfrm>
            <a:off x="215386" y="1198880"/>
            <a:ext cx="11763254" cy="6001643"/>
          </a:xfrm>
          <a:prstGeom prst="rect">
            <a:avLst/>
          </a:prstGeom>
          <a:noFill/>
        </p:spPr>
        <p:txBody>
          <a:bodyPr wrap="square" rtlCol="0">
            <a:spAutoFit/>
          </a:bodyPr>
          <a:lstStyle/>
          <a:p>
            <a:r>
              <a:rPr lang="en-US" sz="2400" dirty="0"/>
              <a:t>Classes defines the material type</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Class 1:</a:t>
            </a:r>
            <a:r>
              <a:rPr lang="en-US" dirty="0"/>
              <a:t> Flammable gases/vapors</a:t>
            </a:r>
          </a:p>
          <a:p>
            <a:pPr marL="285750" indent="-285750">
              <a:buFont typeface="Arial" panose="020B0604020202020204" pitchFamily="34" charset="0"/>
              <a:buChar char="•"/>
            </a:pPr>
            <a:r>
              <a:rPr lang="en-US" b="1" dirty="0"/>
              <a:t>Class 2:</a:t>
            </a:r>
            <a:r>
              <a:rPr lang="en-US" dirty="0"/>
              <a:t> Combustible dusts</a:t>
            </a:r>
          </a:p>
          <a:p>
            <a:pPr marL="285750" indent="-285750">
              <a:buFont typeface="Arial" panose="020B0604020202020204" pitchFamily="34" charset="0"/>
              <a:buChar char="•"/>
            </a:pPr>
            <a:r>
              <a:rPr lang="en-US" b="1" dirty="0"/>
              <a:t>Class 3:</a:t>
            </a:r>
            <a:r>
              <a:rPr lang="en-US" dirty="0"/>
              <a:t> Ignitable fibers or </a:t>
            </a:r>
            <a:r>
              <a:rPr lang="en-US" dirty="0" err="1"/>
              <a:t>flyings</a:t>
            </a:r>
            <a:endParaRPr lang="en-US" dirty="0"/>
          </a:p>
          <a:p>
            <a:pPr marL="285750" indent="-285750">
              <a:buFont typeface="Arial" panose="020B0604020202020204" pitchFamily="34" charset="0"/>
              <a:buChar char="•"/>
            </a:pPr>
            <a:endParaRPr lang="en-US" dirty="0"/>
          </a:p>
          <a:p>
            <a:r>
              <a:rPr lang="en-US" sz="2400" dirty="0"/>
              <a:t>Divisions indicate the probability of an ignitable concentration </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Division 1 (Normal Hazard):</a:t>
            </a:r>
            <a:r>
              <a:rPr lang="en-US" dirty="0"/>
              <a:t> Areas where flammable gasses or vapors are likely to exist under normal operating conditions, or frequently because of maintenance/leakage. </a:t>
            </a:r>
          </a:p>
          <a:p>
            <a:pPr marL="285750" indent="-285750">
              <a:buFont typeface="Arial" panose="020B0604020202020204" pitchFamily="34" charset="0"/>
              <a:buChar char="•"/>
            </a:pPr>
            <a:r>
              <a:rPr lang="en-US" b="1" dirty="0"/>
              <a:t>Division 2 (Abnormal Hazard): </a:t>
            </a:r>
            <a:r>
              <a:rPr lang="en-US" dirty="0"/>
              <a:t>Areas where flammable gases or vapors are not likely to exist under normal conditions but might appear due to accidental rupture, breakdown, or faulty operation. </a:t>
            </a:r>
          </a:p>
          <a:p>
            <a:pPr marL="285750" indent="-285750">
              <a:buFont typeface="Arial" panose="020B0604020202020204" pitchFamily="34" charset="0"/>
              <a:buChar char="•"/>
            </a:pPr>
            <a:endParaRPr lang="en-US" dirty="0"/>
          </a:p>
          <a:p>
            <a:r>
              <a:rPr lang="en-US" sz="2400" dirty="0"/>
              <a:t>Groups define explosive gases or dusts. Used alongside Classes and Divisions. Groups B and D will be discussed in this presentation. </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Group B: </a:t>
            </a:r>
            <a:r>
              <a:rPr lang="en-US" dirty="0"/>
              <a:t>Hydrogen, butadiene, ethylene oxide, propylene oxide, acrolein.</a:t>
            </a:r>
          </a:p>
          <a:p>
            <a:pPr marL="285750" indent="-285750">
              <a:buFont typeface="Arial" panose="020B0604020202020204" pitchFamily="34" charset="0"/>
              <a:buChar char="•"/>
            </a:pPr>
            <a:r>
              <a:rPr lang="en-US" b="1" dirty="0"/>
              <a:t>Group D: </a:t>
            </a:r>
            <a:r>
              <a:rPr lang="en-US" dirty="0"/>
              <a:t>Acetone, ammonia, benzene, butane, ethanol, gasoline, methane, propane, toluene. (Odorant would generally fall in this group). </a:t>
            </a:r>
          </a:p>
          <a:p>
            <a:endParaRPr lang="en-US" dirty="0"/>
          </a:p>
        </p:txBody>
      </p:sp>
    </p:spTree>
    <p:extLst>
      <p:ext uri="{BB962C8B-B14F-4D97-AF65-F5344CB8AC3E}">
        <p14:creationId xmlns:p14="http://schemas.microsoft.com/office/powerpoint/2010/main" val="50732968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2" end="2"/>
                                            </p:txEl>
                                          </p:spTgt>
                                        </p:tgtEl>
                                        <p:attrNameLst>
                                          <p:attrName>style.visibility</p:attrName>
                                        </p:attrNameLst>
                                      </p:cBhvr>
                                      <p:to>
                                        <p:strVal val="visible"/>
                                      </p:to>
                                    </p:set>
                                    <p:animEffect transition="in" filter="fade">
                                      <p:cBhvr>
                                        <p:cTn id="20" dur="500"/>
                                        <p:tgtEl>
                                          <p:spTgt spid="7">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fade">
                                      <p:cBhvr>
                                        <p:cTn id="23" dur="500"/>
                                        <p:tgtEl>
                                          <p:spTgt spid="7">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animEffect transition="in" filter="fade">
                                      <p:cBhvr>
                                        <p:cTn id="26" dur="500"/>
                                        <p:tgtEl>
                                          <p:spTgt spid="7">
                                            <p:txEl>
                                              <p:pRg st="4" end="4"/>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fade">
                                      <p:cBhvr>
                                        <p:cTn id="29" dur="500"/>
                                        <p:tgtEl>
                                          <p:spTgt spid="7">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8" end="8"/>
                                            </p:txEl>
                                          </p:spTgt>
                                        </p:tgtEl>
                                        <p:attrNameLst>
                                          <p:attrName>style.visibility</p:attrName>
                                        </p:attrNameLst>
                                      </p:cBhvr>
                                      <p:to>
                                        <p:strVal val="visible"/>
                                      </p:to>
                                    </p:set>
                                    <p:animEffect transition="in" filter="fade">
                                      <p:cBhvr>
                                        <p:cTn id="32" dur="500"/>
                                        <p:tgtEl>
                                          <p:spTgt spid="7">
                                            <p:txEl>
                                              <p:pRg st="8" end="8"/>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animEffect transition="in" filter="fade">
                                      <p:cBhvr>
                                        <p:cTn id="35" dur="500"/>
                                        <p:tgtEl>
                                          <p:spTgt spid="7">
                                            <p:txEl>
                                              <p:pRg st="9" end="9"/>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7">
                                            <p:txEl>
                                              <p:pRg st="11" end="11"/>
                                            </p:txEl>
                                          </p:spTgt>
                                        </p:tgtEl>
                                        <p:attrNameLst>
                                          <p:attrName>style.visibility</p:attrName>
                                        </p:attrNameLst>
                                      </p:cBhvr>
                                      <p:to>
                                        <p:strVal val="visible"/>
                                      </p:to>
                                    </p:set>
                                    <p:animEffect transition="in" filter="fade">
                                      <p:cBhvr>
                                        <p:cTn id="38" dur="500"/>
                                        <p:tgtEl>
                                          <p:spTgt spid="7">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7">
                                            <p:txEl>
                                              <p:pRg st="13" end="13"/>
                                            </p:txEl>
                                          </p:spTgt>
                                        </p:tgtEl>
                                        <p:attrNameLst>
                                          <p:attrName>style.visibility</p:attrName>
                                        </p:attrNameLst>
                                      </p:cBhvr>
                                      <p:to>
                                        <p:strVal val="visible"/>
                                      </p:to>
                                    </p:set>
                                    <p:animEffect transition="in" filter="fade">
                                      <p:cBhvr>
                                        <p:cTn id="41" dur="500"/>
                                        <p:tgtEl>
                                          <p:spTgt spid="7">
                                            <p:txEl>
                                              <p:pRg st="13" end="13"/>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7">
                                            <p:txEl>
                                              <p:pRg st="14" end="14"/>
                                            </p:txEl>
                                          </p:spTgt>
                                        </p:tgtEl>
                                        <p:attrNameLst>
                                          <p:attrName>style.visibility</p:attrName>
                                        </p:attrNameLst>
                                      </p:cBhvr>
                                      <p:to>
                                        <p:strVal val="visible"/>
                                      </p:to>
                                    </p:set>
                                    <p:animEffect transition="in" filter="fade">
                                      <p:cBhvr>
                                        <p:cTn id="44" dur="500"/>
                                        <p:tgtEl>
                                          <p:spTgt spid="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6D402-AE87-3AE6-4294-B9470BD45757}"/>
              </a:ext>
            </a:extLst>
          </p:cNvPr>
          <p:cNvSpPr>
            <a:spLocks noGrp="1"/>
          </p:cNvSpPr>
          <p:nvPr>
            <p:ph type="title"/>
          </p:nvPr>
        </p:nvSpPr>
        <p:spPr/>
        <p:txBody>
          <a:bodyPr/>
          <a:lstStyle/>
          <a:p>
            <a:endParaRPr lang="en-US" dirty="0"/>
          </a:p>
        </p:txBody>
      </p:sp>
      <p:pic>
        <p:nvPicPr>
          <p:cNvPr id="5" name="Picture 2" descr="Product Certification: PS371x Models with Class I Div. 2">
            <a:extLst>
              <a:ext uri="{FF2B5EF4-FFF2-40B4-BE49-F238E27FC236}">
                <a16:creationId xmlns:a16="http://schemas.microsoft.com/office/drawing/2014/main" id="{974EB241-EF59-E550-3462-64F11A3C8C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9419" y="2296886"/>
            <a:ext cx="11481228" cy="3548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181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69A7F85-E3B2-993A-D30F-B553B8E216AD}"/>
              </a:ext>
            </a:extLst>
          </p:cNvPr>
          <p:cNvPicPr>
            <a:picLocks noGrp="1" noChangeAspect="1"/>
          </p:cNvPicPr>
          <p:nvPr>
            <p:ph idx="1"/>
          </p:nvPr>
        </p:nvPicPr>
        <p:blipFill>
          <a:blip r:embed="rId2"/>
          <a:stretch>
            <a:fillRect/>
          </a:stretch>
        </p:blipFill>
        <p:spPr>
          <a:xfrm>
            <a:off x="1435794" y="0"/>
            <a:ext cx="7697956" cy="6858000"/>
          </a:xfrm>
          <a:prstGeom prst="rect">
            <a:avLst/>
          </a:prstGeom>
        </p:spPr>
      </p:pic>
    </p:spTree>
    <p:extLst>
      <p:ext uri="{BB962C8B-B14F-4D97-AF65-F5344CB8AC3E}">
        <p14:creationId xmlns:p14="http://schemas.microsoft.com/office/powerpoint/2010/main" val="194045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1C961-995E-91C6-19CC-9535B05C755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217789B-D2CE-3D03-8F2F-8AF752F467D7}"/>
              </a:ext>
            </a:extLst>
          </p:cNvPr>
          <p:cNvPicPr>
            <a:picLocks noGrp="1" noChangeAspect="1"/>
          </p:cNvPicPr>
          <p:nvPr>
            <p:ph idx="1"/>
          </p:nvPr>
        </p:nvPicPr>
        <p:blipFill>
          <a:blip r:embed="rId2"/>
          <a:stretch>
            <a:fillRect/>
          </a:stretch>
        </p:blipFill>
        <p:spPr>
          <a:xfrm>
            <a:off x="681819" y="548641"/>
            <a:ext cx="11086471" cy="5760086"/>
          </a:xfrm>
          <a:prstGeom prst="rect">
            <a:avLst/>
          </a:prstGeom>
        </p:spPr>
      </p:pic>
    </p:spTree>
    <p:extLst>
      <p:ext uri="{BB962C8B-B14F-4D97-AF65-F5344CB8AC3E}">
        <p14:creationId xmlns:p14="http://schemas.microsoft.com/office/powerpoint/2010/main" val="2514860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EA4761-9876-FEBD-5F9E-A8596BB52222}"/>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25A6B676-26B4-17FF-7483-18D549915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5DBB950B-450C-90A9-6C48-EAFD32982990}"/>
              </a:ext>
            </a:extLst>
          </p:cNvPr>
          <p:cNvPicPr>
            <a:picLocks noChangeAspect="1"/>
          </p:cNvPicPr>
          <p:nvPr/>
        </p:nvPicPr>
        <p:blipFill>
          <a:blip r:embed="rId2"/>
          <a:srcRect r="9091" b="23391"/>
          <a:stretch>
            <a:fillRect/>
          </a:stretch>
        </p:blipFill>
        <p:spPr>
          <a:xfrm>
            <a:off x="20" y="10"/>
            <a:ext cx="12191979" cy="6800240"/>
          </a:xfrm>
          <a:prstGeom prst="rect">
            <a:avLst/>
          </a:prstGeom>
        </p:spPr>
      </p:pic>
      <p:sp>
        <p:nvSpPr>
          <p:cNvPr id="26" name="Rectangle 25">
            <a:extLst>
              <a:ext uri="{FF2B5EF4-FFF2-40B4-BE49-F238E27FC236}">
                <a16:creationId xmlns:a16="http://schemas.microsoft.com/office/drawing/2014/main" id="{3AF84EB0-67E9-86DA-2605-FDCC1FC672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9" name="TextBox 8">
            <a:extLst>
              <a:ext uri="{FF2B5EF4-FFF2-40B4-BE49-F238E27FC236}">
                <a16:creationId xmlns:a16="http://schemas.microsoft.com/office/drawing/2014/main" id="{F392B9EE-A9CC-E556-4DFB-E8BBECFF941D}"/>
              </a:ext>
            </a:extLst>
          </p:cNvPr>
          <p:cNvSpPr txBox="1"/>
          <p:nvPr/>
        </p:nvSpPr>
        <p:spPr>
          <a:xfrm>
            <a:off x="1081238" y="510138"/>
            <a:ext cx="10029523" cy="1138773"/>
          </a:xfrm>
          <a:prstGeom prst="rect">
            <a:avLst/>
          </a:prstGeom>
          <a:noFill/>
        </p:spPr>
        <p:txBody>
          <a:bodyPr wrap="square" rtlCol="0">
            <a:spAutoFit/>
          </a:bodyPr>
          <a:lstStyle/>
          <a:p>
            <a:pPr algn="ctr"/>
            <a:r>
              <a:rPr lang="en-US" sz="4400" dirty="0"/>
              <a:t>Intrinsically Safe </a:t>
            </a:r>
          </a:p>
          <a:p>
            <a:endParaRPr lang="en-US" sz="2400" dirty="0"/>
          </a:p>
        </p:txBody>
      </p:sp>
      <p:pic>
        <p:nvPicPr>
          <p:cNvPr id="11" name="Picture 10">
            <a:extLst>
              <a:ext uri="{FF2B5EF4-FFF2-40B4-BE49-F238E27FC236}">
                <a16:creationId xmlns:a16="http://schemas.microsoft.com/office/drawing/2014/main" id="{6E1DFE55-31E7-CCFE-1918-EF57D10C1227}"/>
              </a:ext>
            </a:extLst>
          </p:cNvPr>
          <p:cNvPicPr>
            <a:picLocks noChangeAspect="1"/>
          </p:cNvPicPr>
          <p:nvPr/>
        </p:nvPicPr>
        <p:blipFill>
          <a:blip r:embed="rId3"/>
          <a:stretch>
            <a:fillRect/>
          </a:stretch>
        </p:blipFill>
        <p:spPr>
          <a:xfrm>
            <a:off x="507184" y="1868470"/>
            <a:ext cx="5128084" cy="4479392"/>
          </a:xfrm>
          <a:prstGeom prst="rect">
            <a:avLst/>
          </a:prstGeom>
        </p:spPr>
      </p:pic>
    </p:spTree>
    <p:extLst>
      <p:ext uri="{BB962C8B-B14F-4D97-AF65-F5344CB8AC3E}">
        <p14:creationId xmlns:p14="http://schemas.microsoft.com/office/powerpoint/2010/main" val="2971406949"/>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DF7BBB-BF93-E7A2-F08B-E44776F9D8F0}"/>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6493EF45-86FA-FC3E-49C5-8CBAFAE663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C77EC17B-7FEF-8742-6E11-8251E5E0E2BF}"/>
              </a:ext>
            </a:extLst>
          </p:cNvPr>
          <p:cNvPicPr>
            <a:picLocks noChangeAspect="1"/>
          </p:cNvPicPr>
          <p:nvPr/>
        </p:nvPicPr>
        <p:blipFill>
          <a:blip r:embed="rId2"/>
          <a:srcRect r="9091" b="23391"/>
          <a:stretch>
            <a:fillRect/>
          </a:stretch>
        </p:blipFill>
        <p:spPr>
          <a:xfrm>
            <a:off x="20" y="10"/>
            <a:ext cx="12191979" cy="6857990"/>
          </a:xfrm>
          <a:prstGeom prst="rect">
            <a:avLst/>
          </a:prstGeom>
        </p:spPr>
      </p:pic>
      <p:sp>
        <p:nvSpPr>
          <p:cNvPr id="26" name="Rectangle 25">
            <a:extLst>
              <a:ext uri="{FF2B5EF4-FFF2-40B4-BE49-F238E27FC236}">
                <a16:creationId xmlns:a16="http://schemas.microsoft.com/office/drawing/2014/main" id="{12AE8663-12D6-D8D9-96F0-B750FCF3D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7" name="Picture 6">
            <a:extLst>
              <a:ext uri="{FF2B5EF4-FFF2-40B4-BE49-F238E27FC236}">
                <a16:creationId xmlns:a16="http://schemas.microsoft.com/office/drawing/2014/main" id="{41A22D0E-34FB-DFC9-9F52-C423AC88F8E4}"/>
              </a:ext>
            </a:extLst>
          </p:cNvPr>
          <p:cNvPicPr>
            <a:picLocks noChangeAspect="1"/>
          </p:cNvPicPr>
          <p:nvPr/>
        </p:nvPicPr>
        <p:blipFill>
          <a:blip r:embed="rId3"/>
          <a:stretch>
            <a:fillRect/>
          </a:stretch>
        </p:blipFill>
        <p:spPr>
          <a:xfrm>
            <a:off x="301816" y="1568918"/>
            <a:ext cx="11720138" cy="3762465"/>
          </a:xfrm>
          <a:prstGeom prst="rect">
            <a:avLst/>
          </a:prstGeom>
        </p:spPr>
      </p:pic>
    </p:spTree>
    <p:extLst>
      <p:ext uri="{BB962C8B-B14F-4D97-AF65-F5344CB8AC3E}">
        <p14:creationId xmlns:p14="http://schemas.microsoft.com/office/powerpoint/2010/main" val="47004219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72BDB9-DCDC-395C-090B-3FB2B0F7C0ED}"/>
            </a:ext>
          </a:extLst>
        </p:cNvPr>
        <p:cNvGrpSpPr/>
        <p:nvPr/>
      </p:nvGrpSpPr>
      <p:grpSpPr>
        <a:xfrm>
          <a:off x="0" y="0"/>
          <a:ext cx="0" cy="0"/>
          <a:chOff x="0" y="0"/>
          <a:chExt cx="0" cy="0"/>
        </a:xfrm>
      </p:grpSpPr>
      <p:sp>
        <p:nvSpPr>
          <p:cNvPr id="24" name="Rectangle 23">
            <a:extLst>
              <a:ext uri="{FF2B5EF4-FFF2-40B4-BE49-F238E27FC236}">
                <a16:creationId xmlns:a16="http://schemas.microsoft.com/office/drawing/2014/main" id="{BD15E595-ACEB-09F0-C4E6-1D5AC21FCD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a:extLst>
              <a:ext uri="{FF2B5EF4-FFF2-40B4-BE49-F238E27FC236}">
                <a16:creationId xmlns:a16="http://schemas.microsoft.com/office/drawing/2014/main" id="{F6204E5E-0883-F93F-F5C9-E137DEE4E8F4}"/>
              </a:ext>
            </a:extLst>
          </p:cNvPr>
          <p:cNvPicPr>
            <a:picLocks noChangeAspect="1"/>
          </p:cNvPicPr>
          <p:nvPr/>
        </p:nvPicPr>
        <p:blipFill>
          <a:blip r:embed="rId2"/>
          <a:srcRect r="9091" b="23391"/>
          <a:stretch>
            <a:fillRect/>
          </a:stretch>
        </p:blipFill>
        <p:spPr>
          <a:xfrm>
            <a:off x="20" y="10"/>
            <a:ext cx="12191979" cy="6857990"/>
          </a:xfrm>
          <a:prstGeom prst="rect">
            <a:avLst/>
          </a:prstGeom>
        </p:spPr>
      </p:pic>
      <p:sp>
        <p:nvSpPr>
          <p:cNvPr id="26" name="Rectangle 25">
            <a:extLst>
              <a:ext uri="{FF2B5EF4-FFF2-40B4-BE49-F238E27FC236}">
                <a16:creationId xmlns:a16="http://schemas.microsoft.com/office/drawing/2014/main" id="{D8EA8425-F15A-9C1A-B6E0-F209183F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3183" y="173181"/>
            <a:ext cx="6858002" cy="6511640"/>
          </a:xfrm>
          <a:prstGeom prst="rect">
            <a:avLst/>
          </a:prstGeom>
          <a:gradFill>
            <a:gsLst>
              <a:gs pos="0">
                <a:schemeClr val="bg1">
                  <a:alpha val="0"/>
                </a:schemeClr>
              </a:gs>
              <a:gs pos="46000">
                <a:schemeClr val="bg1">
                  <a:alpha val="30000"/>
                </a:schemeClr>
              </a:gs>
              <a:gs pos="26000">
                <a:schemeClr val="bg1">
                  <a:alpha val="17000"/>
                </a:schemeClr>
              </a:gs>
              <a:gs pos="100000">
                <a:schemeClr val="bg1">
                  <a:alpha val="4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7" name="Picture 6">
            <a:extLst>
              <a:ext uri="{FF2B5EF4-FFF2-40B4-BE49-F238E27FC236}">
                <a16:creationId xmlns:a16="http://schemas.microsoft.com/office/drawing/2014/main" id="{62451814-071E-D223-6DBB-69EB29AE82D0}"/>
              </a:ext>
            </a:extLst>
          </p:cNvPr>
          <p:cNvPicPr>
            <a:picLocks noChangeAspect="1"/>
          </p:cNvPicPr>
          <p:nvPr/>
        </p:nvPicPr>
        <p:blipFill>
          <a:blip r:embed="rId3"/>
          <a:stretch>
            <a:fillRect/>
          </a:stretch>
        </p:blipFill>
        <p:spPr>
          <a:xfrm>
            <a:off x="1543439" y="0"/>
            <a:ext cx="9105122" cy="6858000"/>
          </a:xfrm>
          <a:prstGeom prst="rect">
            <a:avLst/>
          </a:prstGeom>
        </p:spPr>
      </p:pic>
    </p:spTree>
    <p:extLst>
      <p:ext uri="{BB962C8B-B14F-4D97-AF65-F5344CB8AC3E}">
        <p14:creationId xmlns:p14="http://schemas.microsoft.com/office/powerpoint/2010/main" val="3982486034"/>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docProps/app.xml><?xml version="1.0" encoding="utf-8"?>
<Properties xmlns="http://schemas.openxmlformats.org/officeDocument/2006/extended-properties" xmlns:vt="http://schemas.openxmlformats.org/officeDocument/2006/docPropsVTypes">
  <Template>Ion</Template>
  <TotalTime>197</TotalTime>
  <Words>411</Words>
  <Application>Microsoft Office PowerPoint</Application>
  <PresentationFormat>Widescreen</PresentationFormat>
  <Paragraphs>33</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Neue Haas Grotesk Text Pro</vt:lpstr>
      <vt:lpstr>VanillaVTI</vt:lpstr>
      <vt:lpstr>Hazardous Area Considerations</vt:lpstr>
      <vt:lpstr>PowerPoint Presentation</vt:lpstr>
      <vt:lpstr>NFPA 70 (NEC) Classes, Divisions and Groups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Shane Dolar</dc:creator>
  <cp:lastModifiedBy>Shane Dolar</cp:lastModifiedBy>
  <cp:revision>1</cp:revision>
  <dcterms:created xsi:type="dcterms:W3CDTF">2026-04-09T15:09:21Z</dcterms:created>
  <dcterms:modified xsi:type="dcterms:W3CDTF">2026-04-16T15:56:36Z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1a6f161-e42b-4c47-8f69-f6a81e023e2d_Enabled">
    <vt:lpwstr>true</vt:lpwstr>
  </property>
  <property fmtid="{D5CDD505-2E9C-101B-9397-08002B2CF9AE}" pid="3" name="MSIP_Label_b1a6f161-e42b-4c47-8f69-f6a81e023e2d_SetDate">
    <vt:lpwstr>2026-04-09T16:38:00Z</vt:lpwstr>
  </property>
  <property fmtid="{D5CDD505-2E9C-101B-9397-08002B2CF9AE}" pid="4" name="MSIP_Label_b1a6f161-e42b-4c47-8f69-f6a81e023e2d_Method">
    <vt:lpwstr>Standard</vt:lpwstr>
  </property>
  <property fmtid="{D5CDD505-2E9C-101B-9397-08002B2CF9AE}" pid="5" name="MSIP_Label_b1a6f161-e42b-4c47-8f69-f6a81e023e2d_Name">
    <vt:lpwstr>b1a6f161-e42b-4c47-8f69-f6a81e023e2d</vt:lpwstr>
  </property>
  <property fmtid="{D5CDD505-2E9C-101B-9397-08002B2CF9AE}" pid="6" name="MSIP_Label_b1a6f161-e42b-4c47-8f69-f6a81e023e2d_SiteId">
    <vt:lpwstr>271df5c2-953a-497b-93ad-7adf7a4b3cd7</vt:lpwstr>
  </property>
  <property fmtid="{D5CDD505-2E9C-101B-9397-08002B2CF9AE}" pid="7" name="MSIP_Label_b1a6f161-e42b-4c47-8f69-f6a81e023e2d_ActionId">
    <vt:lpwstr>500f817d-ad3b-4ce4-91b0-09e0444a715b</vt:lpwstr>
  </property>
  <property fmtid="{D5CDD505-2E9C-101B-9397-08002B2CF9AE}" pid="8" name="MSIP_Label_b1a6f161-e42b-4c47-8f69-f6a81e023e2d_ContentBits">
    <vt:lpwstr>0</vt:lpwstr>
  </property>
  <property fmtid="{D5CDD505-2E9C-101B-9397-08002B2CF9AE}" pid="9" name="MSIP_Label_b1a6f161-e42b-4c47-8f69-f6a81e023e2d_Tag">
    <vt:lpwstr>10, 3, 0, 1</vt:lpwstr>
  </property>
  <property fmtid="{D5CDD505-2E9C-101B-9397-08002B2CF9AE}" pid="11" name="_NewReviewCycle">
    <vt:lpwstr/>
  </property>
</Properties>
</file>